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1"/>
  </p:notesMasterIdLst>
  <p:sldIdLst>
    <p:sldId id="256" r:id="rId2"/>
    <p:sldId id="412" r:id="rId3"/>
    <p:sldId id="337" r:id="rId4"/>
    <p:sldId id="408" r:id="rId5"/>
    <p:sldId id="769" r:id="rId6"/>
    <p:sldId id="780" r:id="rId7"/>
    <p:sldId id="418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82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755" r:id="rId58"/>
    <p:sldId id="749" r:id="rId59"/>
    <p:sldId id="505" r:id="rId60"/>
    <p:sldId id="338" r:id="rId61"/>
    <p:sldId id="502" r:id="rId62"/>
    <p:sldId id="503" r:id="rId63"/>
    <p:sldId id="434" r:id="rId64"/>
    <p:sldId id="286" r:id="rId65"/>
    <p:sldId id="287" r:id="rId66"/>
    <p:sldId id="581" r:id="rId67"/>
    <p:sldId id="722" r:id="rId68"/>
    <p:sldId id="720" r:id="rId69"/>
    <p:sldId id="504" r:id="rId70"/>
    <p:sldId id="721" r:id="rId71"/>
    <p:sldId id="718" r:id="rId72"/>
    <p:sldId id="582" r:id="rId73"/>
    <p:sldId id="292" r:id="rId74"/>
    <p:sldId id="724" r:id="rId75"/>
    <p:sldId id="583" r:id="rId76"/>
    <p:sldId id="367" r:id="rId77"/>
    <p:sldId id="584" r:id="rId78"/>
    <p:sldId id="725" r:id="rId79"/>
    <p:sldId id="758" r:id="rId80"/>
    <p:sldId id="532" r:id="rId81"/>
    <p:sldId id="697" r:id="rId82"/>
    <p:sldId id="534" r:id="rId83"/>
    <p:sldId id="698" r:id="rId84"/>
    <p:sldId id="618" r:id="rId85"/>
    <p:sldId id="699" r:id="rId86"/>
    <p:sldId id="696" r:id="rId87"/>
    <p:sldId id="535" r:id="rId88"/>
    <p:sldId id="700" r:id="rId89"/>
    <p:sldId id="701" r:id="rId90"/>
    <p:sldId id="619" r:id="rId91"/>
    <p:sldId id="403" r:id="rId92"/>
    <p:sldId id="511" r:id="rId93"/>
    <p:sldId id="512" r:id="rId94"/>
    <p:sldId id="520" r:id="rId95"/>
    <p:sldId id="513" r:id="rId96"/>
    <p:sldId id="514" r:id="rId97"/>
    <p:sldId id="352" r:id="rId98"/>
    <p:sldId id="515" r:id="rId99"/>
    <p:sldId id="516" r:id="rId100"/>
    <p:sldId id="517" r:id="rId101"/>
    <p:sldId id="518" r:id="rId102"/>
    <p:sldId id="357" r:id="rId103"/>
    <p:sldId id="519" r:id="rId104"/>
    <p:sldId id="359" r:id="rId105"/>
    <p:sldId id="361" r:id="rId106"/>
    <p:sldId id="530" r:id="rId107"/>
    <p:sldId id="768" r:id="rId108"/>
    <p:sldId id="738" r:id="rId109"/>
    <p:sldId id="734" r:id="rId110"/>
    <p:sldId id="733" r:id="rId111"/>
    <p:sldId id="742" r:id="rId112"/>
    <p:sldId id="741" r:id="rId113"/>
    <p:sldId id="739" r:id="rId114"/>
    <p:sldId id="744" r:id="rId115"/>
    <p:sldId id="736" r:id="rId116"/>
    <p:sldId id="745" r:id="rId117"/>
    <p:sldId id="784" r:id="rId118"/>
    <p:sldId id="770" r:id="rId119"/>
    <p:sldId id="771" r:id="rId120"/>
    <p:sldId id="772" r:id="rId121"/>
    <p:sldId id="774" r:id="rId122"/>
    <p:sldId id="773" r:id="rId123"/>
    <p:sldId id="775" r:id="rId124"/>
    <p:sldId id="783" r:id="rId125"/>
    <p:sldId id="750" r:id="rId126"/>
    <p:sldId id="620" r:id="rId127"/>
    <p:sldId id="621" r:id="rId128"/>
    <p:sldId id="760" r:id="rId129"/>
    <p:sldId id="536" r:id="rId130"/>
    <p:sldId id="702" r:id="rId131"/>
    <p:sldId id="726" r:id="rId132"/>
    <p:sldId id="704" r:id="rId133"/>
    <p:sldId id="622" r:id="rId134"/>
    <p:sldId id="705" r:id="rId135"/>
    <p:sldId id="706" r:id="rId136"/>
    <p:sldId id="707" r:id="rId137"/>
    <p:sldId id="708" r:id="rId138"/>
    <p:sldId id="372" r:id="rId139"/>
    <p:sldId id="624" r:id="rId140"/>
    <p:sldId id="709" r:id="rId141"/>
    <p:sldId id="710" r:id="rId142"/>
    <p:sldId id="711" r:id="rId143"/>
    <p:sldId id="761" r:id="rId144"/>
    <p:sldId id="625" r:id="rId145"/>
    <p:sldId id="540" r:id="rId146"/>
    <p:sldId id="712" r:id="rId147"/>
    <p:sldId id="541" r:id="rId148"/>
    <p:sldId id="626" r:id="rId149"/>
    <p:sldId id="395" r:id="rId150"/>
    <p:sldId id="390" r:id="rId151"/>
    <p:sldId id="393" r:id="rId152"/>
    <p:sldId id="713" r:id="rId153"/>
    <p:sldId id="714" r:id="rId154"/>
    <p:sldId id="715" r:id="rId155"/>
    <p:sldId id="727" r:id="rId156"/>
    <p:sldId id="538" r:id="rId157"/>
    <p:sldId id="396" r:id="rId158"/>
    <p:sldId id="786" r:id="rId159"/>
    <p:sldId id="776" r:id="rId160"/>
    <p:sldId id="777" r:id="rId161"/>
    <p:sldId id="628" r:id="rId162"/>
    <p:sldId id="729" r:id="rId163"/>
    <p:sldId id="728" r:id="rId164"/>
    <p:sldId id="787" r:id="rId165"/>
    <p:sldId id="629" r:id="rId166"/>
    <p:sldId id="779" r:id="rId167"/>
    <p:sldId id="778" r:id="rId168"/>
    <p:sldId id="323" r:id="rId169"/>
    <p:sldId id="329" r:id="rId170"/>
    <p:sldId id="639" r:id="rId171"/>
    <p:sldId id="371" r:id="rId172"/>
    <p:sldId id="640" r:id="rId173"/>
    <p:sldId id="641" r:id="rId174"/>
    <p:sldId id="377" r:id="rId175"/>
    <p:sldId id="642" r:id="rId176"/>
    <p:sldId id="379" r:id="rId177"/>
    <p:sldId id="381" r:id="rId178"/>
    <p:sldId id="382" r:id="rId179"/>
    <p:sldId id="643" r:id="rId180"/>
    <p:sldId id="384" r:id="rId181"/>
    <p:sldId id="385" r:id="rId182"/>
    <p:sldId id="644" r:id="rId183"/>
    <p:sldId id="391" r:id="rId184"/>
    <p:sldId id="392" r:id="rId185"/>
    <p:sldId id="645" r:id="rId186"/>
    <p:sldId id="646" r:id="rId187"/>
    <p:sldId id="394" r:id="rId188"/>
    <p:sldId id="647" r:id="rId189"/>
    <p:sldId id="398" r:id="rId190"/>
    <p:sldId id="400" r:id="rId191"/>
    <p:sldId id="413" r:id="rId192"/>
    <p:sldId id="648" r:id="rId193"/>
    <p:sldId id="328" r:id="rId194"/>
    <p:sldId id="404" r:id="rId195"/>
    <p:sldId id="649" r:id="rId196"/>
    <p:sldId id="785" r:id="rId197"/>
    <p:sldId id="766" r:id="rId198"/>
    <p:sldId id="732" r:id="rId199"/>
    <p:sldId id="258" r:id="rId200"/>
    <p:sldId id="580" r:id="rId201"/>
    <p:sldId id="443" r:id="rId202"/>
    <p:sldId id="431" r:id="rId203"/>
    <p:sldId id="484" r:id="rId204"/>
    <p:sldId id="466" r:id="rId205"/>
    <p:sldId id="430" r:id="rId206"/>
    <p:sldId id="432" r:id="rId207"/>
    <p:sldId id="426" r:id="rId208"/>
    <p:sldId id="425" r:id="rId209"/>
    <p:sldId id="557" r:id="rId2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780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82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34"/>
            <p14:sldId id="733"/>
            <p14:sldId id="742"/>
            <p14:sldId id="741"/>
            <p14:sldId id="739"/>
            <p14:sldId id="744"/>
            <p14:sldId id="736"/>
            <p14:sldId id="745"/>
            <p14:sldId id="784"/>
          </p14:sldIdLst>
        </p14:section>
        <p14:section name="AI Slop" id="{326A606E-9C3E-554C-979E-1D0FCCC21570}">
          <p14:sldIdLst>
            <p14:sldId id="770"/>
            <p14:sldId id="771"/>
            <p14:sldId id="772"/>
            <p14:sldId id="774"/>
            <p14:sldId id="773"/>
            <p14:sldId id="775"/>
          </p14:sldIdLst>
        </p14:section>
        <p14:section name="Black Box AI" id="{F6A43E92-01C3-7649-AA60-AD42F58BAB20}">
          <p14:sldIdLst>
            <p14:sldId id="783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Context Markers" id="{105C72ED-A2F1-C448-89D6-01536DB0D5D3}">
          <p14:sldIdLst>
            <p14:sldId id="625"/>
            <p14:sldId id="540"/>
            <p14:sldId id="712"/>
            <p14:sldId id="541"/>
            <p14:sldId id="626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  <p14:sldId id="786"/>
          </p14:sldIdLst>
        </p14:section>
        <p14:section name="Cast Wide" id="{3A40020F-4B80-6445-803A-6E4A1DA58B1F}">
          <p14:sldIdLst>
            <p14:sldId id="776"/>
            <p14:sldId id="77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87"/>
          </p14:sldIdLst>
        </p14:section>
        <p14:section name="Polyglot Ai" id="{4F7E4D21-C62C-1B47-8555-CA6286C4F8FF}">
          <p14:sldIdLst>
            <p14:sldId id="629"/>
            <p14:sldId id="779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85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0"/>
    <p:restoredTop sz="92815"/>
  </p:normalViewPr>
  <p:slideViewPr>
    <p:cSldViewPr snapToGrid="0">
      <p:cViewPr varScale="1">
        <p:scale>
          <a:sx n="182" d="100"/>
          <a:sy n="182" d="100"/>
        </p:scale>
        <p:origin x="184" y="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microsoft.com/office/2018/10/relationships/authors" Target="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D77B-A3B0-D061-9328-6BB7C159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625E-969C-0A3A-9DD7-C8E5CBBE2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77230-0A5F-B3FE-EEBC-99DBD9AB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210C3-AE9E-2E20-BB86-9E84C37F4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9D13-0E9D-95C3-19ED-F2AC06CB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60471-43EA-C1A3-D47D-F106E8C1E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60238-58F8-4864-F960-59150892F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0B005-77D8-DC81-BE95-9F28F2F0C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122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A184-4A8C-4680-3B3A-C21BCEF6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FE8B3-D0C9-0513-1B15-C9DD5C396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64AF8-1A86-6DF4-5FD6-929931EB9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11DB-07B4-E6CB-771F-6FFF62E7E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80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B5B2-3FEC-42C6-041E-EDD441AF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27B8C-CA58-BFCB-1967-DE5E0A8D5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CDC50-75BB-929B-4E1E-58148F208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305A-4434-249A-D171-34E92FD24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69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9C3D-A6CE-522B-4AC8-C6DF4BBF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F4B0F-4EC4-7099-AD48-2397DE2FA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10338-A2F3-DD05-6AAB-E12275433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9A91-1E2A-F4AC-042D-B38566D59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604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7FFAA-E90E-EF9F-DC2F-89F75D6EC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F42BC-811A-5F2B-6A27-A190027A6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74A5A-F895-71A3-A817-A9FC3581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396E2-2205-5823-F8E0-B1B94AC17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387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1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7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sX0" fmla="*/ 0 w 7187977"/>
                <a:gd name="csY0" fmla="*/ 248043 h 1488229"/>
                <a:gd name="csX1" fmla="*/ 248043 w 7187977"/>
                <a:gd name="csY1" fmla="*/ 0 h 1488229"/>
                <a:gd name="csX2" fmla="*/ 1051070 w 7187977"/>
                <a:gd name="csY2" fmla="*/ 0 h 1488229"/>
                <a:gd name="csX3" fmla="*/ 1787178 w 7187977"/>
                <a:gd name="csY3" fmla="*/ 0 h 1488229"/>
                <a:gd name="csX4" fmla="*/ 2389448 w 7187977"/>
                <a:gd name="csY4" fmla="*/ 0 h 1488229"/>
                <a:gd name="csX5" fmla="*/ 2857880 w 7187977"/>
                <a:gd name="csY5" fmla="*/ 0 h 1488229"/>
                <a:gd name="csX6" fmla="*/ 3527070 w 7187977"/>
                <a:gd name="csY6" fmla="*/ 0 h 1488229"/>
                <a:gd name="csX7" fmla="*/ 4263178 w 7187977"/>
                <a:gd name="csY7" fmla="*/ 0 h 1488229"/>
                <a:gd name="csX8" fmla="*/ 4798529 w 7187977"/>
                <a:gd name="csY8" fmla="*/ 0 h 1488229"/>
                <a:gd name="csX9" fmla="*/ 5601556 w 7187977"/>
                <a:gd name="csY9" fmla="*/ 0 h 1488229"/>
                <a:gd name="csX10" fmla="*/ 6136907 w 7187977"/>
                <a:gd name="csY10" fmla="*/ 0 h 1488229"/>
                <a:gd name="csX11" fmla="*/ 6939934 w 7187977"/>
                <a:gd name="csY11" fmla="*/ 0 h 1488229"/>
                <a:gd name="csX12" fmla="*/ 7187977 w 7187977"/>
                <a:gd name="csY12" fmla="*/ 248043 h 1488229"/>
                <a:gd name="csX13" fmla="*/ 7187977 w 7187977"/>
                <a:gd name="csY13" fmla="*/ 714350 h 1488229"/>
                <a:gd name="csX14" fmla="*/ 7187977 w 7187977"/>
                <a:gd name="csY14" fmla="*/ 1240186 h 1488229"/>
                <a:gd name="csX15" fmla="*/ 6939934 w 7187977"/>
                <a:gd name="csY15" fmla="*/ 1488229 h 1488229"/>
                <a:gd name="csX16" fmla="*/ 6471502 w 7187977"/>
                <a:gd name="csY16" fmla="*/ 1488229 h 1488229"/>
                <a:gd name="csX17" fmla="*/ 5735394 w 7187977"/>
                <a:gd name="csY17" fmla="*/ 1488229 h 1488229"/>
                <a:gd name="csX18" fmla="*/ 5200042 w 7187977"/>
                <a:gd name="csY18" fmla="*/ 1488229 h 1488229"/>
                <a:gd name="csX19" fmla="*/ 4597772 w 7187977"/>
                <a:gd name="csY19" fmla="*/ 1488229 h 1488229"/>
                <a:gd name="csX20" fmla="*/ 3794745 w 7187977"/>
                <a:gd name="csY20" fmla="*/ 1488229 h 1488229"/>
                <a:gd name="csX21" fmla="*/ 3125556 w 7187977"/>
                <a:gd name="csY21" fmla="*/ 1488229 h 1488229"/>
                <a:gd name="csX22" fmla="*/ 2590205 w 7187977"/>
                <a:gd name="csY22" fmla="*/ 1488229 h 1488229"/>
                <a:gd name="csX23" fmla="*/ 2121772 w 7187977"/>
                <a:gd name="csY23" fmla="*/ 1488229 h 1488229"/>
                <a:gd name="csX24" fmla="*/ 1385664 w 7187977"/>
                <a:gd name="csY24" fmla="*/ 1488229 h 1488229"/>
                <a:gd name="csX25" fmla="*/ 248043 w 7187977"/>
                <a:gd name="csY25" fmla="*/ 1488229 h 1488229"/>
                <a:gd name="csX26" fmla="*/ 0 w 7187977"/>
                <a:gd name="csY26" fmla="*/ 1240186 h 1488229"/>
                <a:gd name="csX27" fmla="*/ 0 w 7187977"/>
                <a:gd name="csY27" fmla="*/ 763957 h 1488229"/>
                <a:gd name="csX28" fmla="*/ 0 w 7187977"/>
                <a:gd name="csY28" fmla="*/ 248043 h 14882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sX0" fmla="*/ 0 w 578893"/>
              <a:gd name="csY0" fmla="*/ 173607 h 528629"/>
              <a:gd name="csX1" fmla="*/ 289447 w 578893"/>
              <a:gd name="csY1" fmla="*/ 0 h 528629"/>
              <a:gd name="csX2" fmla="*/ 578893 w 578893"/>
              <a:gd name="csY2" fmla="*/ 173607 h 528629"/>
              <a:gd name="csX3" fmla="*/ 432728 w 578893"/>
              <a:gd name="csY3" fmla="*/ 173607 h 528629"/>
              <a:gd name="csX4" fmla="*/ 432728 w 578893"/>
              <a:gd name="csY4" fmla="*/ 355022 h 528629"/>
              <a:gd name="csX5" fmla="*/ 578893 w 578893"/>
              <a:gd name="csY5" fmla="*/ 355022 h 528629"/>
              <a:gd name="csX6" fmla="*/ 289447 w 578893"/>
              <a:gd name="csY6" fmla="*/ 528629 h 528629"/>
              <a:gd name="csX7" fmla="*/ 0 w 578893"/>
              <a:gd name="csY7" fmla="*/ 355022 h 528629"/>
              <a:gd name="csX8" fmla="*/ 146165 w 578893"/>
              <a:gd name="csY8" fmla="*/ 355022 h 528629"/>
              <a:gd name="csX9" fmla="*/ 146165 w 578893"/>
              <a:gd name="csY9" fmla="*/ 173607 h 528629"/>
              <a:gd name="csX10" fmla="*/ 0 w 578893"/>
              <a:gd name="csY10" fmla="*/ 173607 h 5286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sX0" fmla="*/ 0 w 4121108"/>
                <a:gd name="csY0" fmla="*/ 138886 h 833300"/>
                <a:gd name="csX1" fmla="*/ 138886 w 4121108"/>
                <a:gd name="csY1" fmla="*/ 0 h 833300"/>
                <a:gd name="csX2" fmla="*/ 856309 w 4121108"/>
                <a:gd name="csY2" fmla="*/ 0 h 833300"/>
                <a:gd name="csX3" fmla="*/ 1535298 w 4121108"/>
                <a:gd name="csY3" fmla="*/ 0 h 833300"/>
                <a:gd name="csX4" fmla="*/ 2137421 w 4121108"/>
                <a:gd name="csY4" fmla="*/ 0 h 833300"/>
                <a:gd name="csX5" fmla="*/ 2662677 w 4121108"/>
                <a:gd name="csY5" fmla="*/ 0 h 833300"/>
                <a:gd name="csX6" fmla="*/ 3303233 w 4121108"/>
                <a:gd name="csY6" fmla="*/ 0 h 833300"/>
                <a:gd name="csX7" fmla="*/ 3982222 w 4121108"/>
                <a:gd name="csY7" fmla="*/ 0 h 833300"/>
                <a:gd name="csX8" fmla="*/ 4121108 w 4121108"/>
                <a:gd name="csY8" fmla="*/ 138886 h 833300"/>
                <a:gd name="csX9" fmla="*/ 4121108 w 4121108"/>
                <a:gd name="csY9" fmla="*/ 694414 h 833300"/>
                <a:gd name="csX10" fmla="*/ 3982222 w 4121108"/>
                <a:gd name="csY10" fmla="*/ 833300 h 833300"/>
                <a:gd name="csX11" fmla="*/ 3264799 w 4121108"/>
                <a:gd name="csY11" fmla="*/ 833300 h 833300"/>
                <a:gd name="csX12" fmla="*/ 2701110 w 4121108"/>
                <a:gd name="csY12" fmla="*/ 833300 h 833300"/>
                <a:gd name="csX13" fmla="*/ 2022121 w 4121108"/>
                <a:gd name="csY13" fmla="*/ 833300 h 833300"/>
                <a:gd name="csX14" fmla="*/ 1304698 w 4121108"/>
                <a:gd name="csY14" fmla="*/ 833300 h 833300"/>
                <a:gd name="csX15" fmla="*/ 138886 w 4121108"/>
                <a:gd name="csY15" fmla="*/ 833300 h 833300"/>
                <a:gd name="csX16" fmla="*/ 0 w 4121108"/>
                <a:gd name="csY16" fmla="*/ 694414 h 833300"/>
                <a:gd name="csX17" fmla="*/ 0 w 4121108"/>
                <a:gd name="csY17" fmla="*/ 138886 h 8333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sX0" fmla="*/ 0 w 4627544"/>
              <a:gd name="csY0" fmla="*/ 163776 h 982634"/>
              <a:gd name="csX1" fmla="*/ 163776 w 4627544"/>
              <a:gd name="csY1" fmla="*/ 0 h 982634"/>
              <a:gd name="csX2" fmla="*/ 864060 w 4627544"/>
              <a:gd name="csY2" fmla="*/ 0 h 982634"/>
              <a:gd name="csX3" fmla="*/ 1521345 w 4627544"/>
              <a:gd name="csY3" fmla="*/ 0 h 982634"/>
              <a:gd name="csX4" fmla="*/ 2092630 w 4627544"/>
              <a:gd name="csY4" fmla="*/ 0 h 982634"/>
              <a:gd name="csX5" fmla="*/ 2577914 w 4627544"/>
              <a:gd name="csY5" fmla="*/ 0 h 982634"/>
              <a:gd name="csX6" fmla="*/ 3192199 w 4627544"/>
              <a:gd name="csY6" fmla="*/ 0 h 982634"/>
              <a:gd name="csX7" fmla="*/ 3849483 w 4627544"/>
              <a:gd name="csY7" fmla="*/ 0 h 982634"/>
              <a:gd name="csX8" fmla="*/ 4463768 w 4627544"/>
              <a:gd name="csY8" fmla="*/ 0 h 982634"/>
              <a:gd name="csX9" fmla="*/ 4627544 w 4627544"/>
              <a:gd name="csY9" fmla="*/ 163776 h 982634"/>
              <a:gd name="csX10" fmla="*/ 4627544 w 4627544"/>
              <a:gd name="csY10" fmla="*/ 818858 h 982634"/>
              <a:gd name="csX11" fmla="*/ 4463768 w 4627544"/>
              <a:gd name="csY11" fmla="*/ 982634 h 982634"/>
              <a:gd name="csX12" fmla="*/ 3978483 w 4627544"/>
              <a:gd name="csY12" fmla="*/ 982634 h 982634"/>
              <a:gd name="csX13" fmla="*/ 3321199 w 4627544"/>
              <a:gd name="csY13" fmla="*/ 982634 h 982634"/>
              <a:gd name="csX14" fmla="*/ 2620914 w 4627544"/>
              <a:gd name="csY14" fmla="*/ 982634 h 982634"/>
              <a:gd name="csX15" fmla="*/ 2006630 w 4627544"/>
              <a:gd name="csY15" fmla="*/ 982634 h 982634"/>
              <a:gd name="csX16" fmla="*/ 1478345 w 4627544"/>
              <a:gd name="csY16" fmla="*/ 982634 h 982634"/>
              <a:gd name="csX17" fmla="*/ 821060 w 4627544"/>
              <a:gd name="csY17" fmla="*/ 982634 h 982634"/>
              <a:gd name="csX18" fmla="*/ 163776 w 4627544"/>
              <a:gd name="csY18" fmla="*/ 982634 h 982634"/>
              <a:gd name="csX19" fmla="*/ 0 w 4627544"/>
              <a:gd name="csY19" fmla="*/ 818858 h 982634"/>
              <a:gd name="csX20" fmla="*/ 0 w 4627544"/>
              <a:gd name="csY20" fmla="*/ 163776 h 9826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sX0" fmla="*/ 0 w 4577671"/>
                <a:gd name="csY0" fmla="*/ 162505 h 975012"/>
                <a:gd name="csX1" fmla="*/ 162505 w 4577671"/>
                <a:gd name="csY1" fmla="*/ 0 h 975012"/>
                <a:gd name="csX2" fmla="*/ 779141 w 4577671"/>
                <a:gd name="csY2" fmla="*/ 0 h 975012"/>
                <a:gd name="csX3" fmla="*/ 1353250 w 4577671"/>
                <a:gd name="csY3" fmla="*/ 0 h 975012"/>
                <a:gd name="csX4" fmla="*/ 1842306 w 4577671"/>
                <a:gd name="csY4" fmla="*/ 0 h 975012"/>
                <a:gd name="csX5" fmla="*/ 2246309 w 4577671"/>
                <a:gd name="csY5" fmla="*/ 0 h 975012"/>
                <a:gd name="csX6" fmla="*/ 2777892 w 4577671"/>
                <a:gd name="csY6" fmla="*/ 0 h 975012"/>
                <a:gd name="csX7" fmla="*/ 3352001 w 4577671"/>
                <a:gd name="csY7" fmla="*/ 0 h 975012"/>
                <a:gd name="csX8" fmla="*/ 3798530 w 4577671"/>
                <a:gd name="csY8" fmla="*/ 0 h 975012"/>
                <a:gd name="csX9" fmla="*/ 4415166 w 4577671"/>
                <a:gd name="csY9" fmla="*/ 0 h 975012"/>
                <a:gd name="csX10" fmla="*/ 4577671 w 4577671"/>
                <a:gd name="csY10" fmla="*/ 162505 h 975012"/>
                <a:gd name="csX11" fmla="*/ 4577671 w 4577671"/>
                <a:gd name="csY11" fmla="*/ 474506 h 975012"/>
                <a:gd name="csX12" fmla="*/ 4577671 w 4577671"/>
                <a:gd name="csY12" fmla="*/ 812507 h 975012"/>
                <a:gd name="csX13" fmla="*/ 4415166 w 4577671"/>
                <a:gd name="csY13" fmla="*/ 975012 h 975012"/>
                <a:gd name="csX14" fmla="*/ 3841057 w 4577671"/>
                <a:gd name="csY14" fmla="*/ 975012 h 975012"/>
                <a:gd name="csX15" fmla="*/ 3309474 w 4577671"/>
                <a:gd name="csY15" fmla="*/ 975012 h 975012"/>
                <a:gd name="csX16" fmla="*/ 2862945 w 4577671"/>
                <a:gd name="csY16" fmla="*/ 975012 h 975012"/>
                <a:gd name="csX17" fmla="*/ 2288836 w 4577671"/>
                <a:gd name="csY17" fmla="*/ 975012 h 975012"/>
                <a:gd name="csX18" fmla="*/ 1842306 w 4577671"/>
                <a:gd name="csY18" fmla="*/ 975012 h 975012"/>
                <a:gd name="csX19" fmla="*/ 1353250 w 4577671"/>
                <a:gd name="csY19" fmla="*/ 975012 h 975012"/>
                <a:gd name="csX20" fmla="*/ 736614 w 4577671"/>
                <a:gd name="csY20" fmla="*/ 975012 h 975012"/>
                <a:gd name="csX21" fmla="*/ 162505 w 4577671"/>
                <a:gd name="csY21" fmla="*/ 975012 h 975012"/>
                <a:gd name="csX22" fmla="*/ 0 w 4577671"/>
                <a:gd name="csY22" fmla="*/ 812507 h 975012"/>
                <a:gd name="csX23" fmla="*/ 0 w 4577671"/>
                <a:gd name="csY23" fmla="*/ 487506 h 975012"/>
                <a:gd name="csX24" fmla="*/ 0 w 4577671"/>
                <a:gd name="csY24" fmla="*/ 162505 h 97501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sX0" fmla="*/ 0 w 898902"/>
              <a:gd name="csY0" fmla="*/ 249375 h 759340"/>
              <a:gd name="csX1" fmla="*/ 449451 w 898902"/>
              <a:gd name="csY1" fmla="*/ 0 h 759340"/>
              <a:gd name="csX2" fmla="*/ 898902 w 898902"/>
              <a:gd name="csY2" fmla="*/ 249375 h 759340"/>
              <a:gd name="csX3" fmla="*/ 629735 w 898902"/>
              <a:gd name="csY3" fmla="*/ 249375 h 759340"/>
              <a:gd name="csX4" fmla="*/ 629735 w 898902"/>
              <a:gd name="csY4" fmla="*/ 509965 h 759340"/>
              <a:gd name="csX5" fmla="*/ 898902 w 898902"/>
              <a:gd name="csY5" fmla="*/ 509965 h 759340"/>
              <a:gd name="csX6" fmla="*/ 449451 w 898902"/>
              <a:gd name="csY6" fmla="*/ 759340 h 759340"/>
              <a:gd name="csX7" fmla="*/ 0 w 898902"/>
              <a:gd name="csY7" fmla="*/ 509965 h 759340"/>
              <a:gd name="csX8" fmla="*/ 269167 w 898902"/>
              <a:gd name="csY8" fmla="*/ 509965 h 759340"/>
              <a:gd name="csX9" fmla="*/ 269167 w 898902"/>
              <a:gd name="csY9" fmla="*/ 249375 h 759340"/>
              <a:gd name="csX10" fmla="*/ 0 w 898902"/>
              <a:gd name="csY10" fmla="*/ 249375 h 7593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AEFA-AF92-4D0B-F89B-FB4BDFA0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F33ABE0A-CB64-7C8D-700E-DF997CA9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765F0-268D-122E-A145-506D96500B28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98A7D-F7E3-CC26-F594-844FF71936D5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123E4A-F113-85BB-5587-D7AA2A0A1D8C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4BA65-0BF4-5BCA-57B4-7C719701FB35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D3546-4BCF-202F-A3F8-01A2FB88E90D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558D2-AFB4-7C60-9823-66834B9CAAE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1C205-87DD-D0FB-7E05-E1BD75FFEA03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B1DFD7-E0DE-890F-7769-D99BC0964036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49609-CB2C-858B-7295-0BC266DB3B45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255F2-C36C-6A6B-7E8E-5895AD49C808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F576D-32EF-51B9-AC7E-D326F0502375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44042-7894-7D10-0CED-C92BC4EB4EE1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1A414-F320-F800-9AEA-3F4E4B4B64D4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7F1E-174C-20DA-625B-81131E971E74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1CAFEB-9381-9BE9-E027-7CC85EAEE57A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5CE45E-25B1-4F65-4A34-35EDFDE267D9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8359B7-1E3B-F231-75F8-8089B2A3226E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227A85-52AF-898B-E893-0492D596B7DF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6CAD12-FF87-8968-C336-17543B0873D8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</a:t>
            </a:r>
            <a:r>
              <a:rPr lang="en-US" b="1">
                <a:latin typeface="Ink Free" panose="03080402000500000000" pitchFamily="66" charset="0"/>
              </a:rPr>
              <a:t>useless</a:t>
            </a:r>
            <a:r>
              <a:rPr lang="en-US">
                <a:latin typeface="Ink Free" panose="03080402000500000000" pitchFamily="66" charset="0"/>
              </a:rPr>
              <a:t>, people </a:t>
            </a:r>
            <a:r>
              <a:rPr lang="en-US" b="1">
                <a:latin typeface="Ink Free" panose="03080402000500000000" pitchFamily="66" charset="0"/>
              </a:rPr>
              <a:t>tune out</a:t>
            </a:r>
            <a:r>
              <a:rPr lang="en-US">
                <a:latin typeface="Ink Free" panose="03080402000500000000" pitchFamily="66" charset="0"/>
              </a:rPr>
              <a:t> or </a:t>
            </a:r>
            <a:r>
              <a:rPr lang="en-US" b="1">
                <a:latin typeface="Ink Free" panose="03080402000500000000" pitchFamily="66" charset="0"/>
              </a:rPr>
              <a:t>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</a:t>
            </a:r>
            <a:r>
              <a:rPr lang="en-US" b="1">
                <a:latin typeface="Ink Free" panose="03080402000500000000" pitchFamily="66" charset="0"/>
              </a:rPr>
              <a:t>not to add</a:t>
            </a:r>
            <a:r>
              <a:rPr lang="en-US">
                <a:latin typeface="Ink Free" panose="03080402000500000000" pitchFamily="66" charset="0"/>
              </a:rPr>
              <a:t>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C59EDB-AD4C-F356-92CB-0774CD4098CE}"/>
              </a:ext>
            </a:extLst>
          </p:cNvPr>
          <p:cNvSpPr txBox="1"/>
          <p:nvPr/>
        </p:nvSpPr>
        <p:spPr>
          <a:xfrm>
            <a:off x="4669722" y="2603597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0508A5-D5FE-2E3E-658C-8936964BC611}"/>
              </a:ext>
            </a:extLst>
          </p:cNvPr>
          <p:cNvSpPr txBox="1"/>
          <p:nvPr/>
        </p:nvSpPr>
        <p:spPr>
          <a:xfrm>
            <a:off x="4669722" y="2603597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4B28-BE67-3CA6-EBC2-D373C522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7D7F123F-9B14-A00F-3861-BF1E98E0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FADEB4-1F23-2572-A033-36C9B965775E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4FC6-6F5A-3D79-CD65-1915E0A44741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B3E7-DF9F-E8D9-E894-2EC9EDCAF630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A363A-AC94-7BEB-1CAD-2E2566E73890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89F92-7EE9-7F6E-C402-13EC72D8A03F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09645-84D7-97B9-502A-365ADE65221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C1216-6452-3941-2DEF-053D3DBD7B5E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212C4-CAF4-9146-F112-E0AE67FED25B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82ECBC-4501-A392-A09C-278BF0D15959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E700E2-CAB1-BE7B-8F0C-C28CC72818D3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E22E2-5381-F4DC-EBCA-65B847E163C7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C276E-052D-4293-9724-F4C172035C4F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ED046-88A5-3A51-808D-2D13AAB744E8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2F557-AAD4-B86D-E00D-4B32D7DE553A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09475-5666-6E1E-3C3D-B9367FE7EF7F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045FC5-9AA0-28FE-F03F-AA93E9813BE6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BB21D-8B07-EC68-D101-2D604D593F94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F50D6-1A59-36B4-784F-44D9BCD0D5BC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03B053-1453-7EFE-5608-4D9D0ADB2BEB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ED8EF916-04A7-44BC-83F6-15B81913DA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250DF28-7C69-6D6C-B122-CE551420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413047" y="4293746"/>
            <a:ext cx="1005370" cy="9343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5A72-2E7D-AE70-A5E2-38FA9646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C1430375-6E57-646F-5827-2172F3B50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488FF5-D54B-73AF-0488-84BD100ABBD4}"/>
              </a:ext>
            </a:extLst>
          </p:cNvPr>
          <p:cNvSpPr/>
          <p:nvPr/>
        </p:nvSpPr>
        <p:spPr>
          <a:xfrm>
            <a:off x="7189557" y="4843972"/>
            <a:ext cx="4891240" cy="14591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9F61A-4DB3-1DD6-1B5D-058F60D13691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93638-7C2A-47AE-D350-D04FAF39AA87}"/>
              </a:ext>
            </a:extLst>
          </p:cNvPr>
          <p:cNvSpPr/>
          <p:nvPr/>
        </p:nvSpPr>
        <p:spPr>
          <a:xfrm>
            <a:off x="5521568" y="4293747"/>
            <a:ext cx="845030" cy="1032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D7AD5-64B9-874B-D5E9-CFAEFB1B0C12}"/>
              </a:ext>
            </a:extLst>
          </p:cNvPr>
          <p:cNvSpPr/>
          <p:nvPr/>
        </p:nvSpPr>
        <p:spPr>
          <a:xfrm>
            <a:off x="5436359" y="5325857"/>
            <a:ext cx="1178672" cy="865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6210A-2F50-01CC-A33C-0229DF5AE763}"/>
              </a:ext>
            </a:extLst>
          </p:cNvPr>
          <p:cNvSpPr/>
          <p:nvPr/>
        </p:nvSpPr>
        <p:spPr>
          <a:xfrm>
            <a:off x="5899682" y="5999870"/>
            <a:ext cx="1074458" cy="5115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7F6E9-80B0-621A-FBF4-0186A559CFB4}"/>
              </a:ext>
            </a:extLst>
          </p:cNvPr>
          <p:cNvSpPr/>
          <p:nvPr/>
        </p:nvSpPr>
        <p:spPr>
          <a:xfrm>
            <a:off x="7085343" y="6303078"/>
            <a:ext cx="1297820" cy="3911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B2224-29D8-3611-6ACB-FA8770D3CF7F}"/>
              </a:ext>
            </a:extLst>
          </p:cNvPr>
          <p:cNvSpPr/>
          <p:nvPr/>
        </p:nvSpPr>
        <p:spPr>
          <a:xfrm>
            <a:off x="6615031" y="5274610"/>
            <a:ext cx="574526" cy="7252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6BA603B-B51A-2025-821D-DA20CC3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547755"/>
            <a:ext cx="2862775" cy="34153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31275" cy="8294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91768" y="1067963"/>
            <a:ext cx="986188" cy="12308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27AB8-D7E6-58EA-98DB-82F774950857}"/>
              </a:ext>
            </a:extLst>
          </p:cNvPr>
          <p:cNvSpPr/>
          <p:nvPr/>
        </p:nvSpPr>
        <p:spPr>
          <a:xfrm>
            <a:off x="1344218" y="2033669"/>
            <a:ext cx="896412" cy="597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B0B74-5FA0-A163-F385-A16EE2DE44BE}"/>
              </a:ext>
            </a:extLst>
          </p:cNvPr>
          <p:cNvSpPr txBox="1"/>
          <p:nvPr/>
        </p:nvSpPr>
        <p:spPr>
          <a:xfrm>
            <a:off x="4976849" y="2778101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51B08-C824-43D9-A585-85E3320E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4B08A0F-5309-6A27-7C0B-694B361F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45AA87-8C9E-9120-5D65-A52AD09EDFA3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4A39D-67F5-AB3A-85F6-5E9FFA858A8A}"/>
              </a:ext>
            </a:extLst>
          </p:cNvPr>
          <p:cNvSpPr/>
          <p:nvPr/>
        </p:nvSpPr>
        <p:spPr>
          <a:xfrm>
            <a:off x="5391604" y="5377103"/>
            <a:ext cx="1169740" cy="6166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42BB6-7CC2-9EA4-E1AA-8995B21DA4A6}"/>
              </a:ext>
            </a:extLst>
          </p:cNvPr>
          <p:cNvSpPr/>
          <p:nvPr/>
        </p:nvSpPr>
        <p:spPr>
          <a:xfrm>
            <a:off x="5995951" y="5993746"/>
            <a:ext cx="1033063" cy="621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A754F-A95C-409B-DE61-0939A1A87871}"/>
              </a:ext>
            </a:extLst>
          </p:cNvPr>
          <p:cNvSpPr/>
          <p:nvPr/>
        </p:nvSpPr>
        <p:spPr>
          <a:xfrm>
            <a:off x="7029014" y="5877288"/>
            <a:ext cx="1033063" cy="7741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9B864-6B2B-ACEE-AF34-27BB52497C94}"/>
              </a:ext>
            </a:extLst>
          </p:cNvPr>
          <p:cNvSpPr/>
          <p:nvPr/>
        </p:nvSpPr>
        <p:spPr>
          <a:xfrm>
            <a:off x="6561344" y="5056653"/>
            <a:ext cx="1813677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6AF66-742B-D558-F75D-0D210A4137D2}"/>
              </a:ext>
            </a:extLst>
          </p:cNvPr>
          <p:cNvSpPr/>
          <p:nvPr/>
        </p:nvSpPr>
        <p:spPr>
          <a:xfrm>
            <a:off x="8198754" y="5427273"/>
            <a:ext cx="3880279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7" grpId="0" animBg="1"/>
      <p:bldP spid="8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06F040-A2F7-0685-C31D-7C9E3AA71328}"/>
              </a:ext>
            </a:extLst>
          </p:cNvPr>
          <p:cNvSpPr txBox="1"/>
          <p:nvPr/>
        </p:nvSpPr>
        <p:spPr>
          <a:xfrm>
            <a:off x="5102492" y="3057307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CF3-5DC8-D482-48D5-A4DFF4D7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A74FD2B-0E1D-5837-9C98-0319158F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635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D0FA278-0C7D-D7CC-9B2F-BD31D0E4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9475977" y="1835922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709831" y="25185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574621" y="2585828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201374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64770" y="3739541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7978062" y="390780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360626" y="5827592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724090" y="5800405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164958" y="5074229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FF4CF1-5758-EEC0-EF51-A0A75CEC2EE4}"/>
              </a:ext>
            </a:extLst>
          </p:cNvPr>
          <p:cNvSpPr txBox="1"/>
          <p:nvPr/>
        </p:nvSpPr>
        <p:spPr>
          <a:xfrm>
            <a:off x="9960139" y="4499247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refine for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CE294B-C11B-A435-519B-279FB49CC6E8}"/>
              </a:ext>
            </a:extLst>
          </p:cNvPr>
          <p:cNvSpPr txBox="1"/>
          <p:nvPr/>
        </p:nvSpPr>
        <p:spPr>
          <a:xfrm>
            <a:off x="8098298" y="2736263"/>
            <a:ext cx="1881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expect bad quality</a:t>
            </a:r>
          </a:p>
          <a:p>
            <a:pPr algn="ctr"/>
            <a:r>
              <a:rPr lang="en-US"/>
              <a:t>from one pass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20B96-5435-EA8B-7064-F7DDB71E8785}"/>
              </a:ext>
            </a:extLst>
          </p:cNvPr>
          <p:cNvSpPr txBox="1"/>
          <p:nvPr/>
        </p:nvSpPr>
        <p:spPr>
          <a:xfrm>
            <a:off x="7591375" y="6123570"/>
            <a:ext cx="1907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push AI to teach you more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7FB672-2001-CC29-98EC-743E49BC948A}"/>
              </a:ext>
            </a:extLst>
          </p:cNvPr>
          <p:cNvSpPr txBox="1"/>
          <p:nvPr/>
        </p:nvSpPr>
        <p:spPr>
          <a:xfrm>
            <a:off x="4672015" y="6012258"/>
            <a:ext cx="1945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don’t accidentally limit solution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2C30C-9E48-54F4-8CB4-2A5F02DAC950}"/>
              </a:ext>
            </a:extLst>
          </p:cNvPr>
          <p:cNvSpPr txBox="1"/>
          <p:nvPr/>
        </p:nvSpPr>
        <p:spPr>
          <a:xfrm>
            <a:off x="8159421" y="5234748"/>
            <a:ext cx="1577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multimodality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sX0" fmla="*/ 0 w 1047774"/>
              <a:gd name="csY0" fmla="*/ 119551 h 449923"/>
              <a:gd name="csX1" fmla="*/ 387418 w 1047774"/>
              <a:gd name="csY1" fmla="*/ 119551 h 449923"/>
              <a:gd name="csX2" fmla="*/ 745034 w 1047774"/>
              <a:gd name="csY2" fmla="*/ 119551 h 449923"/>
              <a:gd name="csX3" fmla="*/ 745034 w 1047774"/>
              <a:gd name="csY3" fmla="*/ 0 h 449923"/>
              <a:gd name="csX4" fmla="*/ 1047774 w 1047774"/>
              <a:gd name="csY4" fmla="*/ 224962 h 449923"/>
              <a:gd name="csX5" fmla="*/ 745034 w 1047774"/>
              <a:gd name="csY5" fmla="*/ 449923 h 449923"/>
              <a:gd name="csX6" fmla="*/ 745034 w 1047774"/>
              <a:gd name="csY6" fmla="*/ 330372 h 449923"/>
              <a:gd name="csX7" fmla="*/ 394868 w 1047774"/>
              <a:gd name="csY7" fmla="*/ 330372 h 449923"/>
              <a:gd name="csX8" fmla="*/ 0 w 1047774"/>
              <a:gd name="csY8" fmla="*/ 330372 h 449923"/>
              <a:gd name="csX9" fmla="*/ 0 w 1047774"/>
              <a:gd name="csY9" fmla="*/ 119551 h 4499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sX0" fmla="*/ 0 w 1265342"/>
              <a:gd name="csY0" fmla="*/ 123790 h 465876"/>
              <a:gd name="csX1" fmla="*/ 494971 w 1265342"/>
              <a:gd name="csY1" fmla="*/ 123790 h 465876"/>
              <a:gd name="csX2" fmla="*/ 951868 w 1265342"/>
              <a:gd name="csY2" fmla="*/ 123790 h 465876"/>
              <a:gd name="csX3" fmla="*/ 951868 w 1265342"/>
              <a:gd name="csY3" fmla="*/ 0 h 465876"/>
              <a:gd name="csX4" fmla="*/ 1265342 w 1265342"/>
              <a:gd name="csY4" fmla="*/ 232938 h 465876"/>
              <a:gd name="csX5" fmla="*/ 951868 w 1265342"/>
              <a:gd name="csY5" fmla="*/ 465876 h 465876"/>
              <a:gd name="csX6" fmla="*/ 951868 w 1265342"/>
              <a:gd name="csY6" fmla="*/ 342086 h 465876"/>
              <a:gd name="csX7" fmla="*/ 504490 w 1265342"/>
              <a:gd name="csY7" fmla="*/ 342086 h 465876"/>
              <a:gd name="csX8" fmla="*/ 0 w 1265342"/>
              <a:gd name="csY8" fmla="*/ 342086 h 465876"/>
              <a:gd name="csX9" fmla="*/ 0 w 1265342"/>
              <a:gd name="csY9" fmla="*/ 123790 h 4658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004309" y="10710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load important things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518409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0207 h 1998617"/>
              <a:gd name="csX7" fmla="*/ 184666 w 369332"/>
              <a:gd name="csY7" fmla="*/ 1967841 h 1998617"/>
              <a:gd name="csX8" fmla="*/ 0 w 369332"/>
              <a:gd name="csY8" fmla="*/ 1998617 h 1998617"/>
              <a:gd name="csX9" fmla="*/ 0 w 369332"/>
              <a:gd name="csY9" fmla="*/ 1292439 h 1998617"/>
              <a:gd name="csX10" fmla="*/ 0 w 369332"/>
              <a:gd name="csY10" fmla="*/ 606247 h 1998617"/>
              <a:gd name="csX11" fmla="*/ 0 w 369332"/>
              <a:gd name="csY11" fmla="*/ 0 h 1998617"/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499654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9585 h 1998617"/>
              <a:gd name="csX7" fmla="*/ 184666 w 369332"/>
              <a:gd name="csY7" fmla="*/ 1967841 h 1998617"/>
              <a:gd name="csX8" fmla="*/ 0 w 369332"/>
              <a:gd name="csY8" fmla="*/ 1998617 h 199861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B87D26-9FBF-6A17-9F52-A630DA382C15}"/>
              </a:ext>
            </a:extLst>
          </p:cNvPr>
          <p:cNvSpPr txBox="1"/>
          <p:nvPr/>
        </p:nvSpPr>
        <p:spPr>
          <a:xfrm>
            <a:off x="1326" y="6453183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sX0" fmla="*/ 0 w 898902"/>
              <a:gd name="csY0" fmla="*/ 295208 h 1761325"/>
              <a:gd name="csX1" fmla="*/ 449451 w 898902"/>
              <a:gd name="csY1" fmla="*/ 0 h 1761325"/>
              <a:gd name="csX2" fmla="*/ 898902 w 898902"/>
              <a:gd name="csY2" fmla="*/ 295208 h 1761325"/>
              <a:gd name="csX3" fmla="*/ 671938 w 898902"/>
              <a:gd name="csY3" fmla="*/ 295208 h 1761325"/>
              <a:gd name="csX4" fmla="*/ 671938 w 898902"/>
              <a:gd name="csY4" fmla="*/ 857244 h 1761325"/>
              <a:gd name="csX5" fmla="*/ 671938 w 898902"/>
              <a:gd name="csY5" fmla="*/ 1466117 h 1761325"/>
              <a:gd name="csX6" fmla="*/ 898902 w 898902"/>
              <a:gd name="csY6" fmla="*/ 1466117 h 1761325"/>
              <a:gd name="csX7" fmla="*/ 449451 w 898902"/>
              <a:gd name="csY7" fmla="*/ 1761325 h 1761325"/>
              <a:gd name="csX8" fmla="*/ 0 w 898902"/>
              <a:gd name="csY8" fmla="*/ 1466117 h 1761325"/>
              <a:gd name="csX9" fmla="*/ 226964 w 898902"/>
              <a:gd name="csY9" fmla="*/ 1466117 h 1761325"/>
              <a:gd name="csX10" fmla="*/ 226964 w 898902"/>
              <a:gd name="csY10" fmla="*/ 880663 h 1761325"/>
              <a:gd name="csX11" fmla="*/ 226964 w 898902"/>
              <a:gd name="csY11" fmla="*/ 295208 h 1761325"/>
              <a:gd name="csX12" fmla="*/ 0 w 898902"/>
              <a:gd name="csY12" fmla="*/ 295208 h 176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986447 w 7198963"/>
                <a:gd name="csY2" fmla="*/ 0 h 967648"/>
                <a:gd name="csX3" fmla="*/ 1742852 w 7198963"/>
                <a:gd name="csY3" fmla="*/ 0 h 967648"/>
                <a:gd name="csX4" fmla="*/ 2361728 w 7198963"/>
                <a:gd name="csY4" fmla="*/ 0 h 967648"/>
                <a:gd name="csX5" fmla="*/ 2843077 w 7198963"/>
                <a:gd name="csY5" fmla="*/ 0 h 967648"/>
                <a:gd name="csX6" fmla="*/ 3530717 w 7198963"/>
                <a:gd name="csY6" fmla="*/ 0 h 967648"/>
                <a:gd name="csX7" fmla="*/ 4287122 w 7198963"/>
                <a:gd name="csY7" fmla="*/ 0 h 967648"/>
                <a:gd name="csX8" fmla="*/ 4837235 w 7198963"/>
                <a:gd name="csY8" fmla="*/ 0 h 967648"/>
                <a:gd name="csX9" fmla="*/ 5662404 w 7198963"/>
                <a:gd name="csY9" fmla="*/ 0 h 967648"/>
                <a:gd name="csX10" fmla="*/ 6212516 w 7198963"/>
                <a:gd name="csY10" fmla="*/ 0 h 967648"/>
                <a:gd name="csX11" fmla="*/ 7037685 w 7198963"/>
                <a:gd name="csY11" fmla="*/ 0 h 967648"/>
                <a:gd name="csX12" fmla="*/ 7198963 w 7198963"/>
                <a:gd name="csY12" fmla="*/ 161278 h 967648"/>
                <a:gd name="csX13" fmla="*/ 7198963 w 7198963"/>
                <a:gd name="csY13" fmla="*/ 806370 h 967648"/>
                <a:gd name="csX14" fmla="*/ 7037685 w 7198963"/>
                <a:gd name="csY14" fmla="*/ 967648 h 967648"/>
                <a:gd name="csX15" fmla="*/ 6350044 w 7198963"/>
                <a:gd name="csY15" fmla="*/ 967648 h 967648"/>
                <a:gd name="csX16" fmla="*/ 5799932 w 7198963"/>
                <a:gd name="csY16" fmla="*/ 967648 h 967648"/>
                <a:gd name="csX17" fmla="*/ 5043527 w 7198963"/>
                <a:gd name="csY17" fmla="*/ 967648 h 967648"/>
                <a:gd name="csX18" fmla="*/ 4493414 w 7198963"/>
                <a:gd name="csY18" fmla="*/ 967648 h 967648"/>
                <a:gd name="csX19" fmla="*/ 3874538 w 7198963"/>
                <a:gd name="csY19" fmla="*/ 967648 h 967648"/>
                <a:gd name="csX20" fmla="*/ 3049369 w 7198963"/>
                <a:gd name="csY20" fmla="*/ 967648 h 967648"/>
                <a:gd name="csX21" fmla="*/ 2361728 w 7198963"/>
                <a:gd name="csY21" fmla="*/ 967648 h 967648"/>
                <a:gd name="csX22" fmla="*/ 1811616 w 7198963"/>
                <a:gd name="csY22" fmla="*/ 967648 h 967648"/>
                <a:gd name="csX23" fmla="*/ 1330267 w 7198963"/>
                <a:gd name="csY23" fmla="*/ 967648 h 967648"/>
                <a:gd name="csX24" fmla="*/ 161278 w 7198963"/>
                <a:gd name="csY24" fmla="*/ 967648 h 967648"/>
                <a:gd name="csX25" fmla="*/ 0 w 7198963"/>
                <a:gd name="csY25" fmla="*/ 806370 h 967648"/>
                <a:gd name="csX26" fmla="*/ 0 w 7198963"/>
                <a:gd name="csY26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sX0" fmla="*/ 0 w 7198963"/>
                <a:gd name="csY0" fmla="*/ 163733 h 982376"/>
                <a:gd name="csX1" fmla="*/ 163733 w 7198963"/>
                <a:gd name="csY1" fmla="*/ 0 h 982376"/>
                <a:gd name="csX2" fmla="*/ 988313 w 7198963"/>
                <a:gd name="csY2" fmla="*/ 0 h 982376"/>
                <a:gd name="csX3" fmla="*/ 1744177 w 7198963"/>
                <a:gd name="csY3" fmla="*/ 0 h 982376"/>
                <a:gd name="csX4" fmla="*/ 2362612 w 7198963"/>
                <a:gd name="csY4" fmla="*/ 0 h 982376"/>
                <a:gd name="csX5" fmla="*/ 2843617 w 7198963"/>
                <a:gd name="csY5" fmla="*/ 0 h 982376"/>
                <a:gd name="csX6" fmla="*/ 3530767 w 7198963"/>
                <a:gd name="csY6" fmla="*/ 0 h 982376"/>
                <a:gd name="csX7" fmla="*/ 4286631 w 7198963"/>
                <a:gd name="csY7" fmla="*/ 0 h 982376"/>
                <a:gd name="csX8" fmla="*/ 4836351 w 7198963"/>
                <a:gd name="csY8" fmla="*/ 0 h 982376"/>
                <a:gd name="csX9" fmla="*/ 5660931 w 7198963"/>
                <a:gd name="csY9" fmla="*/ 0 h 982376"/>
                <a:gd name="csX10" fmla="*/ 6210650 w 7198963"/>
                <a:gd name="csY10" fmla="*/ 0 h 982376"/>
                <a:gd name="csX11" fmla="*/ 7035230 w 7198963"/>
                <a:gd name="csY11" fmla="*/ 0 h 982376"/>
                <a:gd name="csX12" fmla="*/ 7198963 w 7198963"/>
                <a:gd name="csY12" fmla="*/ 163733 h 982376"/>
                <a:gd name="csX13" fmla="*/ 7198963 w 7198963"/>
                <a:gd name="csY13" fmla="*/ 818643 h 982376"/>
                <a:gd name="csX14" fmla="*/ 7035230 w 7198963"/>
                <a:gd name="csY14" fmla="*/ 982376 h 982376"/>
                <a:gd name="csX15" fmla="*/ 6348080 w 7198963"/>
                <a:gd name="csY15" fmla="*/ 982376 h 982376"/>
                <a:gd name="csX16" fmla="*/ 5798361 w 7198963"/>
                <a:gd name="csY16" fmla="*/ 982376 h 982376"/>
                <a:gd name="csX17" fmla="*/ 5042496 w 7198963"/>
                <a:gd name="csY17" fmla="*/ 982376 h 982376"/>
                <a:gd name="csX18" fmla="*/ 4492776 w 7198963"/>
                <a:gd name="csY18" fmla="*/ 982376 h 982376"/>
                <a:gd name="csX19" fmla="*/ 3874341 w 7198963"/>
                <a:gd name="csY19" fmla="*/ 982376 h 982376"/>
                <a:gd name="csX20" fmla="*/ 3049762 w 7198963"/>
                <a:gd name="csY20" fmla="*/ 982376 h 982376"/>
                <a:gd name="csX21" fmla="*/ 2362612 w 7198963"/>
                <a:gd name="csY21" fmla="*/ 982376 h 982376"/>
                <a:gd name="csX22" fmla="*/ 1812892 w 7198963"/>
                <a:gd name="csY22" fmla="*/ 982376 h 982376"/>
                <a:gd name="csX23" fmla="*/ 1331887 w 7198963"/>
                <a:gd name="csY23" fmla="*/ 982376 h 982376"/>
                <a:gd name="csX24" fmla="*/ 163733 w 7198963"/>
                <a:gd name="csY24" fmla="*/ 982376 h 982376"/>
                <a:gd name="csX25" fmla="*/ 0 w 7198963"/>
                <a:gd name="csY25" fmla="*/ 818643 h 982376"/>
                <a:gd name="csX26" fmla="*/ 0 w 7198963"/>
                <a:gd name="csY26" fmla="*/ 163733 h 982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7C3E-A8E3-F875-1C4A-18C1841A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5F8E364F-8F74-8047-1FB8-6EC298CB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19AFB-2348-9A5D-F5EA-8EEC84C777FE}"/>
              </a:ext>
            </a:extLst>
          </p:cNvPr>
          <p:cNvSpPr/>
          <p:nvPr/>
        </p:nvSpPr>
        <p:spPr>
          <a:xfrm>
            <a:off x="422031" y="2491442"/>
            <a:ext cx="11658767" cy="37897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B4173-7D68-A633-028D-830CA90EFD53}"/>
              </a:ext>
            </a:extLst>
          </p:cNvPr>
          <p:cNvSpPr/>
          <p:nvPr/>
        </p:nvSpPr>
        <p:spPr>
          <a:xfrm>
            <a:off x="5898229" y="2167988"/>
            <a:ext cx="6277695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21760-228D-78C5-FF90-F78BE02CE6E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A75D1-2601-BB6A-0CFC-E25895C255E8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F3AAA-3179-2B34-895C-594E4D76FD6D}"/>
              </a:ext>
            </a:extLst>
          </p:cNvPr>
          <p:cNvSpPr/>
          <p:nvPr/>
        </p:nvSpPr>
        <p:spPr>
          <a:xfrm>
            <a:off x="326905" y="166468"/>
            <a:ext cx="3302774" cy="22284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ABBC9-E4A4-58A0-A4C3-6CA0AF7FA18A}"/>
              </a:ext>
            </a:extLst>
          </p:cNvPr>
          <p:cNvSpPr/>
          <p:nvPr/>
        </p:nvSpPr>
        <p:spPr>
          <a:xfrm>
            <a:off x="3131752" y="0"/>
            <a:ext cx="1297898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29E0F-79C8-E826-7D13-1409F5C84180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C296-DEFC-06FF-28A4-2E5E7DACC609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0B157-9108-1F8F-725D-45FAEED1DD8D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A8188-B666-BD1F-941F-396234E3E7E3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C68C4-D443-D02E-F818-57AFD4C00B2E}"/>
              </a:ext>
            </a:extLst>
          </p:cNvPr>
          <p:cNvSpPr/>
          <p:nvPr/>
        </p:nvSpPr>
        <p:spPr>
          <a:xfrm>
            <a:off x="1459421" y="2050833"/>
            <a:ext cx="774228" cy="5105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C8ED7E73-A2DB-B794-C9FD-50411972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744666" y="2522636"/>
            <a:ext cx="1821551" cy="7058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226669"/>
            <a:ext cx="1423621" cy="523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248458" y="2522636"/>
            <a:ext cx="938361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91AF-F690-793D-46A0-BD906B185536}"/>
              </a:ext>
            </a:extLst>
          </p:cNvPr>
          <p:cNvSpPr/>
          <p:nvPr/>
        </p:nvSpPr>
        <p:spPr>
          <a:xfrm>
            <a:off x="1509619" y="2046778"/>
            <a:ext cx="612348" cy="1293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ne drawing of different types of lines&#10;&#10;AI-generated content may be incorrect.">
            <a:extLst>
              <a:ext uri="{FF2B5EF4-FFF2-40B4-BE49-F238E27FC236}">
                <a16:creationId xmlns:a16="http://schemas.microsoft.com/office/drawing/2014/main" id="{28B255D7-0A40-5686-7AF2-984F427E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0" y="912238"/>
            <a:ext cx="9067218" cy="47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137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sX0" fmla="*/ 0 w 1994010"/>
              <a:gd name="csY0" fmla="*/ 135488 h 812909"/>
              <a:gd name="csX1" fmla="*/ 135488 w 1994010"/>
              <a:gd name="csY1" fmla="*/ 0 h 812909"/>
              <a:gd name="csX2" fmla="*/ 1858522 w 1994010"/>
              <a:gd name="csY2" fmla="*/ 0 h 812909"/>
              <a:gd name="csX3" fmla="*/ 1994010 w 1994010"/>
              <a:gd name="csY3" fmla="*/ 135488 h 812909"/>
              <a:gd name="csX4" fmla="*/ 1994010 w 1994010"/>
              <a:gd name="csY4" fmla="*/ 677421 h 812909"/>
              <a:gd name="csX5" fmla="*/ 1858522 w 1994010"/>
              <a:gd name="csY5" fmla="*/ 812909 h 812909"/>
              <a:gd name="csX6" fmla="*/ 135488 w 1994010"/>
              <a:gd name="csY6" fmla="*/ 812909 h 812909"/>
              <a:gd name="csX7" fmla="*/ 0 w 1994010"/>
              <a:gd name="csY7" fmla="*/ 677421 h 812909"/>
              <a:gd name="csX8" fmla="*/ 0 w 1994010"/>
              <a:gd name="csY8" fmla="*/ 135488 h 8129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998AA7E-6F11-27F5-4BFD-E4AECCE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133716" y="3268922"/>
            <a:ext cx="4555532" cy="9677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472441" y="2536926"/>
            <a:ext cx="2080084" cy="7319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83232-46E5-1A3B-C167-688E538E21A2}"/>
              </a:ext>
            </a:extLst>
          </p:cNvPr>
          <p:cNvSpPr/>
          <p:nvPr/>
        </p:nvSpPr>
        <p:spPr>
          <a:xfrm>
            <a:off x="9025337" y="3020028"/>
            <a:ext cx="1019104" cy="2488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102994</TotalTime>
  <Words>7064</Words>
  <Application>Microsoft Macintosh PowerPoint</Application>
  <PresentationFormat>Widescreen</PresentationFormat>
  <Paragraphs>1263</Paragraphs>
  <Slides>209</Slides>
  <Notes>98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209</vt:i4>
      </vt:variant>
    </vt:vector>
  </HeadingPairs>
  <TitlesOfParts>
    <vt:vector size="226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891</cp:revision>
  <dcterms:created xsi:type="dcterms:W3CDTF">2023-11-14T16:04:34Z</dcterms:created>
  <dcterms:modified xsi:type="dcterms:W3CDTF">2025-11-18T05:25:05Z</dcterms:modified>
</cp:coreProperties>
</file>